
<file path=[Content_Types].xml><?xml version="1.0" encoding="utf-8"?>
<Types xmlns="http://schemas.openxmlformats.org/package/2006/content-types">
  <Default Extension="rels" ContentType="application/vnd.openxmlformats-package.relationships+xml"/>
  <Default Extension="xml" ContentType="application/xml"/>
  <Override PartName="/ppt/theme/theme1.xml" ContentType="application/vnd.openxmlformats-officedocument.theme+xml"/>
  <Override PartName="/ppt/presentation.xml" ContentType="application/vnd.openxmlformats-officedocument.presentationml.presentation.main+xml"/>
  <Override PartName="/ppt/presProps.xml" ContentType="application/vnd.openxmlformats-officedocument.presentationml.presProps+xml"/>
  <Override PartName="/ppt/tableStyles.xml" ContentType="application/vnd.openxmlformats-officedocument.presentationml.tableStyles+xml"/>
  <Override PartName="/ppt/viewProps.xml" ContentType="application/vnd.openxmlformats-officedocument.presentationml.viewProp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Default Extension="gif" ContentType="image/gif"/>
  <Default Extension="jpg" ContentType="image/jpeg"/>
  <Default Extension="jpeg" ContentType="image/jpeg"/>
  <Default Extension="png" ContentType="image/png"/>
  <Default Extension="xlsx" ContentType="application/vnd.openxmlformats-officedocument.spreadsheetml.sheet"/>
</Types>
</file>

<file path=_rels/.rels><?xml version="1.0" encoding="UTF-8" standalone="yes"?>
<Relationships xmlns="http://schemas.openxmlformats.org/package/2006/relationships">
  <Relationship Id="rId4" Type="http://schemas.openxmlformats.org/officeDocument/2006/relationships/custom-properties" Target="docProps/custom.xml"/>
  <Relationship Id="rId3" Type="http://schemas.openxmlformats.org/officeDocument/2006/relationships/extended-properties" Target="docProps/app.xml"/>
  <Relationship Id="rId2" Type="http://schemas.openxmlformats.org/package/2006/relationships/metadata/core-properties" Target="docProps/core.xml"/>
  <Relationship Id="rId1"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Lst>
  <p:sldSz cx="9144000" cy="6858000" type="screen4x3"/>
  <p:notesSz cx="6858000" cy="9144000"/>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showComments="0">
  <p:slideViewPr>
    <p:cSldViewPr>
      <p:cViewPr>
        <p:scale>
          <a:sx d="100" n="100"/>
          <a:sy d="100" n="100"/>
        </p:scale>
        <p:origin x="0" y="0"/>
      </p:cViewPr>
    </p:cSldViewPr>
  </p:slideViewPr>
</p:viewPr>
</file>

<file path=ppt/_rels/presentation.xml.rels><?xml version="1.0" encoding="UTF-8" standalone="yes"?>
<Relationships xmlns="http://schemas.openxmlformats.org/package/2006/relationships">
  <Relationship Id="rId1" Type="http://schemas.openxmlformats.org/officeDocument/2006/relationships/slideMaster" Target="slideMasters/slideMaster1.xml"/>
  <Relationship Id="rId2" Type="http://schemas.openxmlformats.org/officeDocument/2006/relationships/theme" Target="theme/theme1.xml"/>
  <Relationship Id="rId3" Type="http://schemas.openxmlformats.org/officeDocument/2006/relationships/slide" Target="slides/slide1.xml"/>
  <Relationship Id="rId4" Type="http://schemas.openxmlformats.org/officeDocument/2006/relationships/slide" Target="slides/slide2.xml"/>
  <Relationship Id="rId5" Type="http://schemas.openxmlformats.org/officeDocument/2006/relationships/slide" Target="slides/slide3.xml"/>
  <Relationship Id="rId6" Type="http://schemas.openxmlformats.org/officeDocument/2006/relationships/slide" Target="slides/slide4.xml"/>
  <Relationship Id="rId7" Type="http://schemas.openxmlformats.org/officeDocument/2006/relationships/slide" Target="slides/slide5.xml"/>
  <Relationship Id="rId8" Type="http://schemas.openxmlformats.org/officeDocument/2006/relationships/slide" Target="slides/slide6.xml"/>
  <Relationship Id="rId9" Type="http://schemas.openxmlformats.org/officeDocument/2006/relationships/slide" Target="slides/slide7.xml"/>
  <Relationship Id="rId10" Type="http://schemas.openxmlformats.org/officeDocument/2006/relationships/slide" Target="slides/slide8.xml"/>
  <Relationship Id="rId11" Type="http://schemas.openxmlformats.org/officeDocument/2006/relationships/slide" Target="slides/slide9.xml"/>
  <Relationship Id="rId12" Type="http://schemas.openxmlformats.org/officeDocument/2006/relationships/slide" Target="slides/slide10.xml"/>
  <Relationship Id="rId13" Type="http://schemas.openxmlformats.org/officeDocument/2006/relationships/slide" Target="slides/slide11.xml"/>
  <Relationship Id="rId14" Type="http://schemas.openxmlformats.org/officeDocument/2006/relationships/slide" Target="slides/slide12.xml"/>
  <Relationship Id="rId15" Type="http://schemas.openxmlformats.org/officeDocument/2006/relationships/slide" Target="slides/slide13.xml"/>
  <Relationship Id="rId16" Type="http://schemas.openxmlformats.org/officeDocument/2006/relationships/slide" Target="slides/slide14.xml"/>
  <Relationship Id="rId17" Type="http://schemas.openxmlformats.org/officeDocument/2006/relationships/slide" Target="slides/slide15.xml"/>
  <Relationship Id="rId18" Type="http://schemas.openxmlformats.org/officeDocument/2006/relationships/presProps" Target="presProps.xml"/>
  <Relationship Id="rId19" Type="http://schemas.openxmlformats.org/officeDocument/2006/relationships/viewProps" Target="viewProps.xml"/>
  <Relationship Id="rId20" Type="http://schemas.openxmlformats.org/officeDocument/2006/relationships/tableStyles" Target="tableStyles.xml"/>
</Relationships>

</file>

<file path=ppt/slideLayouts/_rels/slideLayout1.xml.rels><?xml version="1.0" encoding="UTF-8" standalone="yes"?>
<Relationships xmlns="http://schemas.openxmlformats.org/package/2006/relationships">
  <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
  <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
  <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
  <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
  <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
  <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
  <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
  <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
  <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
  <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
  <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nl-BE"/>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nl-BE"/>
          </a:p>
        </p:txBody>
      </p:sp>
      <p:sp>
        <p:nvSpPr>
          <p:cNvPr id="4" name="Date Placeholder 3"/>
          <p:cNvSpPr>
            <a:spLocks noGrp="1"/>
          </p:cNvSpPr>
          <p:nvPr>
            <p:ph type="dt" sz="half" idx="10"/>
          </p:nvPr>
        </p:nvSpPr>
        <p:spPr/>
        <p:txBody>
          <a:bodyPr/>
          <a:lstStyle/>
          <a:p>
            <a:fld id="{6F0DA8BB-0D18-469F-8022-DD923457DE3A}" type="datetimeFigureOut">
              <a:rPr lang="nl-BE"/>
              <a:t>16/04/2009</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B5274F97-0F13-42E5-9A1D-07478243785D}" type="slidenum">
              <a:rPr lang="nl-BE"/>
              <a:t>â¹#âº</a:t>
            </a:fld>
            <a:endParaRPr lang="nl-B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BE"/>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Date Placeholder 3"/>
          <p:cNvSpPr>
            <a:spLocks noGrp="1"/>
          </p:cNvSpPr>
          <p:nvPr>
            <p:ph type="dt" sz="half" idx="10"/>
          </p:nvPr>
        </p:nvSpPr>
        <p:spPr/>
        <p:txBody>
          <a:bodyPr/>
          <a:lstStyle/>
          <a:p>
            <a:fld id="{6F0DA8BB-0D18-469F-8022-DD923457DE3A}" type="datetimeFigureOut">
              <a:rPr lang="nl-BE"/>
              <a:t>16/04/2009</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B5274F97-0F13-42E5-9A1D-07478243785D}" type="slidenum">
              <a:rPr lang="nl-BE"/>
              <a:t>â¹#âº</a:t>
            </a:fld>
            <a:endParaRPr lang="nl-B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nl-BE"/>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Date Placeholder 3"/>
          <p:cNvSpPr>
            <a:spLocks noGrp="1"/>
          </p:cNvSpPr>
          <p:nvPr>
            <p:ph type="dt" sz="half" idx="10"/>
          </p:nvPr>
        </p:nvSpPr>
        <p:spPr/>
        <p:txBody>
          <a:bodyPr/>
          <a:lstStyle/>
          <a:p>
            <a:fld id="{6F0DA8BB-0D18-469F-8022-DD923457DE3A}" type="datetimeFigureOut">
              <a:rPr lang="nl-BE"/>
              <a:t>16/04/2009</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B5274F97-0F13-42E5-9A1D-07478243785D}" type="slidenum">
              <a:rPr lang="nl-BE"/>
              <a:t>â¹#âº</a:t>
            </a:fld>
            <a:endParaRPr lang="nl-B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BE"/>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Date Placeholder 3"/>
          <p:cNvSpPr>
            <a:spLocks noGrp="1"/>
          </p:cNvSpPr>
          <p:nvPr>
            <p:ph type="dt" sz="half" idx="10"/>
          </p:nvPr>
        </p:nvSpPr>
        <p:spPr/>
        <p:txBody>
          <a:bodyPr/>
          <a:lstStyle/>
          <a:p>
            <a:fld id="{6F0DA8BB-0D18-469F-8022-DD923457DE3A}" type="datetimeFigureOut">
              <a:rPr lang="nl-BE"/>
              <a:t>16/04/2009</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B5274F97-0F13-42E5-9A1D-07478243785D}" type="slidenum">
              <a:rPr lang="nl-BE"/>
              <a:t>â¹#âº</a:t>
            </a:fld>
            <a:endParaRPr lang="nl-B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nl-BE"/>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F0DA8BB-0D18-469F-8022-DD923457DE3A}" type="datetimeFigureOut">
              <a:rPr lang="nl-BE"/>
              <a:t>16/04/2009</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B5274F97-0F13-42E5-9A1D-07478243785D}" type="slidenum">
              <a:rPr lang="nl-BE"/>
              <a:t>â¹#âº</a:t>
            </a:fld>
            <a:endParaRPr lang="nl-B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BE"/>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5" name="Date Placeholder 4"/>
          <p:cNvSpPr>
            <a:spLocks noGrp="1"/>
          </p:cNvSpPr>
          <p:nvPr>
            <p:ph type="dt" sz="half" idx="10"/>
          </p:nvPr>
        </p:nvSpPr>
        <p:spPr/>
        <p:txBody>
          <a:bodyPr/>
          <a:lstStyle/>
          <a:p>
            <a:fld id="{6F0DA8BB-0D18-469F-8022-DD923457DE3A}" type="datetimeFigureOut">
              <a:rPr lang="nl-BE"/>
              <a:t>16/04/2009</a:t>
            </a:fld>
            <a:endParaRPr lang="nl-BE"/>
          </a:p>
        </p:txBody>
      </p:sp>
      <p:sp>
        <p:nvSpPr>
          <p:cNvPr id="6" name="Footer Placeholder 5"/>
          <p:cNvSpPr>
            <a:spLocks noGrp="1"/>
          </p:cNvSpPr>
          <p:nvPr>
            <p:ph type="ftr" sz="quarter" idx="11"/>
          </p:nvPr>
        </p:nvSpPr>
        <p:spPr/>
        <p:txBody>
          <a:bodyPr/>
          <a:lstStyle/>
          <a:p>
            <a:endParaRPr lang="nl-BE"/>
          </a:p>
        </p:txBody>
      </p:sp>
      <p:sp>
        <p:nvSpPr>
          <p:cNvPr id="7" name="Slide Number Placeholder 6"/>
          <p:cNvSpPr>
            <a:spLocks noGrp="1"/>
          </p:cNvSpPr>
          <p:nvPr>
            <p:ph type="sldNum" sz="quarter" idx="12"/>
          </p:nvPr>
        </p:nvSpPr>
        <p:spPr/>
        <p:txBody>
          <a:bodyPr/>
          <a:lstStyle/>
          <a:p>
            <a:fld id="{B5274F97-0F13-42E5-9A1D-07478243785D}" type="slidenum">
              <a:rPr lang="nl-BE"/>
              <a:t>â¹#âº</a:t>
            </a:fld>
            <a:endParaRPr lang="nl-B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nl-BE"/>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7" name="Date Placeholder 6"/>
          <p:cNvSpPr>
            <a:spLocks noGrp="1"/>
          </p:cNvSpPr>
          <p:nvPr>
            <p:ph type="dt" sz="half" idx="10"/>
          </p:nvPr>
        </p:nvSpPr>
        <p:spPr/>
        <p:txBody>
          <a:bodyPr/>
          <a:lstStyle/>
          <a:p>
            <a:fld id="{6F0DA8BB-0D18-469F-8022-DD923457DE3A}" type="datetimeFigureOut">
              <a:rPr lang="nl-BE"/>
              <a:t>16/04/2009</a:t>
            </a:fld>
            <a:endParaRPr lang="nl-BE"/>
          </a:p>
        </p:txBody>
      </p:sp>
      <p:sp>
        <p:nvSpPr>
          <p:cNvPr id="8" name="Footer Placeholder 7"/>
          <p:cNvSpPr>
            <a:spLocks noGrp="1"/>
          </p:cNvSpPr>
          <p:nvPr>
            <p:ph type="ftr" sz="quarter" idx="11"/>
          </p:nvPr>
        </p:nvSpPr>
        <p:spPr/>
        <p:txBody>
          <a:bodyPr/>
          <a:lstStyle/>
          <a:p>
            <a:endParaRPr lang="nl-BE"/>
          </a:p>
        </p:txBody>
      </p:sp>
      <p:sp>
        <p:nvSpPr>
          <p:cNvPr id="9" name="Slide Number Placeholder 8"/>
          <p:cNvSpPr>
            <a:spLocks noGrp="1"/>
          </p:cNvSpPr>
          <p:nvPr>
            <p:ph type="sldNum" sz="quarter" idx="12"/>
          </p:nvPr>
        </p:nvSpPr>
        <p:spPr/>
        <p:txBody>
          <a:bodyPr/>
          <a:lstStyle/>
          <a:p>
            <a:fld id="{B5274F97-0F13-42E5-9A1D-07478243785D}" type="slidenum">
              <a:rPr lang="nl-BE"/>
              <a:t>â¹#âº</a:t>
            </a:fld>
            <a:endParaRPr lang="nl-B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BE"/>
          </a:p>
        </p:txBody>
      </p:sp>
      <p:sp>
        <p:nvSpPr>
          <p:cNvPr id="3" name="Date Placeholder 2"/>
          <p:cNvSpPr>
            <a:spLocks noGrp="1"/>
          </p:cNvSpPr>
          <p:nvPr>
            <p:ph type="dt" sz="half" idx="10"/>
          </p:nvPr>
        </p:nvSpPr>
        <p:spPr/>
        <p:txBody>
          <a:bodyPr/>
          <a:lstStyle/>
          <a:p>
            <a:fld id="{6F0DA8BB-0D18-469F-8022-DD923457DE3A}" type="datetimeFigureOut">
              <a:rPr lang="nl-BE"/>
              <a:t>16/04/2009</a:t>
            </a:fld>
            <a:endParaRPr lang="nl-BE"/>
          </a:p>
        </p:txBody>
      </p:sp>
      <p:sp>
        <p:nvSpPr>
          <p:cNvPr id="4" name="Footer Placeholder 3"/>
          <p:cNvSpPr>
            <a:spLocks noGrp="1"/>
          </p:cNvSpPr>
          <p:nvPr>
            <p:ph type="ftr" sz="quarter" idx="11"/>
          </p:nvPr>
        </p:nvSpPr>
        <p:spPr/>
        <p:txBody>
          <a:bodyPr/>
          <a:lstStyle/>
          <a:p>
            <a:endParaRPr lang="nl-BE"/>
          </a:p>
        </p:txBody>
      </p:sp>
      <p:sp>
        <p:nvSpPr>
          <p:cNvPr id="5" name="Slide Number Placeholder 4"/>
          <p:cNvSpPr>
            <a:spLocks noGrp="1"/>
          </p:cNvSpPr>
          <p:nvPr>
            <p:ph type="sldNum" sz="quarter" idx="12"/>
          </p:nvPr>
        </p:nvSpPr>
        <p:spPr/>
        <p:txBody>
          <a:bodyPr/>
          <a:lstStyle/>
          <a:p>
            <a:fld id="{B5274F97-0F13-42E5-9A1D-07478243785D}" type="slidenum">
              <a:rPr lang="nl-BE"/>
              <a:t>â¹#âº</a:t>
            </a:fld>
            <a:endParaRPr lang="nl-B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F0DA8BB-0D18-469F-8022-DD923457DE3A}" type="datetimeFigureOut">
              <a:rPr lang="nl-BE"/>
              <a:t>16/04/2009</a:t>
            </a:fld>
            <a:endParaRPr lang="nl-BE"/>
          </a:p>
        </p:txBody>
      </p:sp>
      <p:sp>
        <p:nvSpPr>
          <p:cNvPr id="3" name="Footer Placeholder 2"/>
          <p:cNvSpPr>
            <a:spLocks noGrp="1"/>
          </p:cNvSpPr>
          <p:nvPr>
            <p:ph type="ftr" sz="quarter" idx="11"/>
          </p:nvPr>
        </p:nvSpPr>
        <p:spPr/>
        <p:txBody>
          <a:bodyPr/>
          <a:lstStyle/>
          <a:p>
            <a:endParaRPr lang="nl-BE"/>
          </a:p>
        </p:txBody>
      </p:sp>
      <p:sp>
        <p:nvSpPr>
          <p:cNvPr id="4" name="Slide Number Placeholder 3"/>
          <p:cNvSpPr>
            <a:spLocks noGrp="1"/>
          </p:cNvSpPr>
          <p:nvPr>
            <p:ph type="sldNum" sz="quarter" idx="12"/>
          </p:nvPr>
        </p:nvSpPr>
        <p:spPr/>
        <p:txBody>
          <a:bodyPr/>
          <a:lstStyle/>
          <a:p>
            <a:fld id="{B5274F97-0F13-42E5-9A1D-07478243785D}" type="slidenum">
              <a:rPr lang="nl-BE"/>
              <a:t>â¹#âº</a:t>
            </a:fld>
            <a:endParaRPr lang="nl-B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nl-BE"/>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F0DA8BB-0D18-469F-8022-DD923457DE3A}" type="datetimeFigureOut">
              <a:rPr lang="nl-BE"/>
              <a:t>16/04/2009</a:t>
            </a:fld>
            <a:endParaRPr lang="nl-BE"/>
          </a:p>
        </p:txBody>
      </p:sp>
      <p:sp>
        <p:nvSpPr>
          <p:cNvPr id="6" name="Footer Placeholder 5"/>
          <p:cNvSpPr>
            <a:spLocks noGrp="1"/>
          </p:cNvSpPr>
          <p:nvPr>
            <p:ph type="ftr" sz="quarter" idx="11"/>
          </p:nvPr>
        </p:nvSpPr>
        <p:spPr/>
        <p:txBody>
          <a:bodyPr/>
          <a:lstStyle/>
          <a:p>
            <a:endParaRPr lang="nl-BE"/>
          </a:p>
        </p:txBody>
      </p:sp>
      <p:sp>
        <p:nvSpPr>
          <p:cNvPr id="7" name="Slide Number Placeholder 6"/>
          <p:cNvSpPr>
            <a:spLocks noGrp="1"/>
          </p:cNvSpPr>
          <p:nvPr>
            <p:ph type="sldNum" sz="quarter" idx="12"/>
          </p:nvPr>
        </p:nvSpPr>
        <p:spPr/>
        <p:txBody>
          <a:bodyPr/>
          <a:lstStyle/>
          <a:p>
            <a:fld id="{B5274F97-0F13-42E5-9A1D-07478243785D}" type="slidenum">
              <a:rPr lang="nl-BE"/>
              <a:t>â¹#âº</a:t>
            </a:fld>
            <a:endParaRPr lang="nl-B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nl-BE"/>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l-BE"/>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F0DA8BB-0D18-469F-8022-DD923457DE3A}" type="datetimeFigureOut">
              <a:rPr lang="nl-BE"/>
              <a:t>16/04/2009</a:t>
            </a:fld>
            <a:endParaRPr lang="nl-BE"/>
          </a:p>
        </p:txBody>
      </p:sp>
      <p:sp>
        <p:nvSpPr>
          <p:cNvPr id="6" name="Footer Placeholder 5"/>
          <p:cNvSpPr>
            <a:spLocks noGrp="1"/>
          </p:cNvSpPr>
          <p:nvPr>
            <p:ph type="ftr" sz="quarter" idx="11"/>
          </p:nvPr>
        </p:nvSpPr>
        <p:spPr/>
        <p:txBody>
          <a:bodyPr/>
          <a:lstStyle/>
          <a:p>
            <a:endParaRPr lang="nl-BE"/>
          </a:p>
        </p:txBody>
      </p:sp>
      <p:sp>
        <p:nvSpPr>
          <p:cNvPr id="7" name="Slide Number Placeholder 6"/>
          <p:cNvSpPr>
            <a:spLocks noGrp="1"/>
          </p:cNvSpPr>
          <p:nvPr>
            <p:ph type="sldNum" sz="quarter" idx="12"/>
          </p:nvPr>
        </p:nvSpPr>
        <p:spPr/>
        <p:txBody>
          <a:bodyPr/>
          <a:lstStyle/>
          <a:p>
            <a:fld id="{B5274F97-0F13-42E5-9A1D-07478243785D}" type="slidenum">
              <a:rPr lang="nl-BE"/>
              <a:t>â¹#âº</a:t>
            </a:fld>
            <a:endParaRPr lang="nl-BE"/>
          </a:p>
        </p:txBody>
      </p:sp>
    </p:spTree>
  </p:cSld>
  <p:clrMapOvr>
    <a:masterClrMapping/>
  </p:clrMapOvr>
</p:sldLayout>
</file>

<file path=ppt/slideMasters/_rels/slideMaster1.xml.rels><?xml version="1.0" encoding="UTF-8" standalone="yes"?>
<Relationships xmlns="http://schemas.openxmlformats.org/package/2006/relationships">
  <Relationship Id="rId1" Type="http://schemas.openxmlformats.org/officeDocument/2006/relationships/slideLayout" Target="../slideLayouts/slideLayout1.xml"/>
  <Relationship Id="rId2" Type="http://schemas.openxmlformats.org/officeDocument/2006/relationships/slideLayout" Target="../slideLayouts/slideLayout2.xml"/>
  <Relationship Id="rId3" Type="http://schemas.openxmlformats.org/officeDocument/2006/relationships/slideLayout" Target="../slideLayouts/slideLayout3.xml"/>
  <Relationship Id="rId4" Type="http://schemas.openxmlformats.org/officeDocument/2006/relationships/slideLayout" Target="../slideLayouts/slideLayout4.xml"/>
  <Relationship Id="rId5" Type="http://schemas.openxmlformats.org/officeDocument/2006/relationships/slideLayout" Target="../slideLayouts/slideLayout5.xml"/>
  <Relationship Id="rId6" Type="http://schemas.openxmlformats.org/officeDocument/2006/relationships/slideLayout" Target="../slideLayouts/slideLayout6.xml"/>
  <Relationship Id="rId7" Type="http://schemas.openxmlformats.org/officeDocument/2006/relationships/slideLayout" Target="../slideLayouts/slideLayout7.xml"/>
  <Relationship Id="rId8" Type="http://schemas.openxmlformats.org/officeDocument/2006/relationships/slideLayout" Target="../slideLayouts/slideLayout8.xml"/>
  <Relationship Id="rId9" Type="http://schemas.openxmlformats.org/officeDocument/2006/relationships/slideLayout" Target="../slideLayouts/slideLayout9.xml"/>
  <Relationship Id="rId10" Type="http://schemas.openxmlformats.org/officeDocument/2006/relationships/slideLayout" Target="../slideLayouts/slideLayout10.xml"/>
  <Relationship Id="rId11" Type="http://schemas.openxmlformats.org/officeDocument/2006/relationships/slideLayout" Target="../slideLayouts/slideLayout11.xml"/>
  <Relationship Id="rId12" Type="http://schemas.openxmlformats.org/officeDocument/2006/relationships/theme" Target="../theme/theme1.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endParaRPr lang="nl-BE"/>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6430DBB-9FD5-43E7-88F1-55A569E9525E}" type="datetimeFigureOut">
              <a:rPr lang="nl-BE"/>
              <a:t>16/04/2009</a:t>
            </a:fld>
            <a:endParaRPr lang="nl-BE"/>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nl-BE"/>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E336665-E7E9-4861-9ADF-F11A47CBAD79}" type="slidenum">
              <a:rPr lang="nl-BE"/>
              <a:t>&lt;#&gt;</a:t>
            </a:fld>
            <a:endParaRPr lang="nl-BE"/>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
  <Relationship Id="rId1" Type="http://schemas.openxmlformats.org/officeDocument/2006/relationships/slideLayout" Target="../slideLayouts/slideLayout7.xml"/>
  <Relationship Id="rId2" Type="http://schemas.openxmlformats.org/officeDocument/2006/relationships/image" Target="../media/pixabay_Support_Pixabay_1263099__strawberry_roll_strawberry_fullscreen1.jpg"/>
</Relationships>

</file>

<file path=ppt/slides/_rels/slide10.xml.rels><?xml version="1.0" encoding="UTF-8" standalone="yes"?>
<Relationships xmlns="http://schemas.openxmlformats.org/package/2006/relationships">
  <Relationship Id="rId1" Type="http://schemas.openxmlformats.org/officeDocument/2006/relationships/slideLayout" Target="../slideLayouts/slideLayout7.xml"/>
  <Relationship Id="rId2" Type="http://schemas.openxmlformats.org/officeDocument/2006/relationships/image" Target="../media/freeimages_Michael_Illuchine_1566986__the_spoon_or_fork_fullscreen10.jpg"/>
</Relationships>

</file>

<file path=ppt/slides/_rels/slide11.xml.rels><?xml version="1.0" encoding="UTF-8" standalone="yes"?>
<Relationships xmlns="http://schemas.openxmlformats.org/package/2006/relationships">
  <Relationship Id="rId1" Type="http://schemas.openxmlformats.org/officeDocument/2006/relationships/slideLayout" Target="../slideLayouts/slideLayout7.xml"/>
  <Relationship Id="rId2" Type="http://schemas.openxmlformats.org/officeDocument/2006/relationships/image" Target="../media/freeimages_Lali_Masriera_1322367__healthy_lunch_fullscreen11.jpg"/>
</Relationships>

</file>

<file path=ppt/slides/_rels/slide12.xml.rels><?xml version="1.0" encoding="UTF-8" standalone="yes"?>
<Relationships xmlns="http://schemas.openxmlformats.org/package/2006/relationships">
  <Relationship Id="rId1" Type="http://schemas.openxmlformats.org/officeDocument/2006/relationships/slideLayout" Target="../slideLayouts/slideLayout7.xml"/>
  <Relationship Id="rId2" Type="http://schemas.openxmlformats.org/officeDocument/2006/relationships/image" Target="../media/freeimages_arnaiz_campuzano_1364077__apple_1_fullscreen12.jpg"/>
</Relationships>

</file>

<file path=ppt/slides/_rels/slide13.xml.rels><?xml version="1.0" encoding="UTF-8" standalone="yes"?>
<Relationships xmlns="http://schemas.openxmlformats.org/package/2006/relationships">
  <Relationship Id="rId1" Type="http://schemas.openxmlformats.org/officeDocument/2006/relationships/slideLayout" Target="../slideLayouts/slideLayout7.xml"/>
  <Relationship Id="rId2" Type="http://schemas.openxmlformats.org/officeDocument/2006/relationships/image" Target="../media/freeimages_Gabriella_Fabbri_1557451__italian_soup_4_fullscreen13.jpg"/>
</Relationships>

</file>

<file path=ppt/slides/_rels/slide14.xml.rels><?xml version="1.0" encoding="UTF-8" standalone="yes"?>
<Relationships xmlns="http://schemas.openxmlformats.org/package/2006/relationships">
  <Relationship Id="rId1" Type="http://schemas.openxmlformats.org/officeDocument/2006/relationships/slideLayout" Target="../slideLayouts/slideLayout7.xml"/>
  <Relationship Id="rId2" Type="http://schemas.openxmlformats.org/officeDocument/2006/relationships/image" Target="../media/freeimages_Marcello_Gambetti_1329077__dining_table_fullscreen14.jpg"/>
</Relationships>

</file>

<file path=ppt/slides/_rels/slide15.xml.rels><?xml version="1.0" encoding="UTF-8" standalone="yes"?>
<Relationships xmlns="http://schemas.openxmlformats.org/package/2006/relationships">
  <Relationship Id="rId1" Type="http://schemas.openxmlformats.org/officeDocument/2006/relationships/slideLayout" Target="../slideLayouts/slideLayout7.xml"/>
  <Relationship Id="rId2" Type="http://schemas.openxmlformats.org/officeDocument/2006/relationships/image" Target="../media/pixabay_Support_Pixabay_1263099__strawberry_roll_strawberry_fullscreen15.jpg"/>
</Relationships>

</file>

<file path=ppt/slides/_rels/slide2.xml.rels><?xml version="1.0" encoding="UTF-8" standalone="yes"?>
<Relationships xmlns="http://schemas.openxmlformats.org/package/2006/relationships">
  <Relationship Id="rId1" Type="http://schemas.openxmlformats.org/officeDocument/2006/relationships/slideLayout" Target="../slideLayouts/slideLayout7.xml"/>
  <Relationship Id="rId2" Type="http://schemas.openxmlformats.org/officeDocument/2006/relationships/image" Target="../media/_1__Qualitaetsmerkmale2.jpg"/>
</Relationships>

</file>

<file path=ppt/slides/_rels/slide3.xml.rels><?xml version="1.0" encoding="UTF-8" standalone="yes"?>
<Relationships xmlns="http://schemas.openxmlformats.org/package/2006/relationships">
  <Relationship Id="rId1" Type="http://schemas.openxmlformats.org/officeDocument/2006/relationships/slideLayout" Target="../slideLayouts/slideLayout7.xml"/>
  <Relationship Id="rId2" Type="http://schemas.openxmlformats.org/officeDocument/2006/relationships/image" Target="../media/_2__Suenden3.jpg"/>
</Relationships>

</file>

<file path=ppt/slides/_rels/slide4.xml.rels><?xml version="1.0" encoding="UTF-8" standalone="yes"?>
<Relationships xmlns="http://schemas.openxmlformats.org/package/2006/relationships">
  <Relationship Id="rId1" Type="http://schemas.openxmlformats.org/officeDocument/2006/relationships/slideLayout" Target="../slideLayouts/slideLayout7.xml"/>
  <Relationship Id="rId2" Type="http://schemas.openxmlformats.org/officeDocument/2006/relationships/image" Target="../media/_3__Energien4.jpg"/>
</Relationships>

</file>

<file path=ppt/slides/_rels/slide5.xml.rels><?xml version="1.0" encoding="UTF-8" standalone="yes"?>
<Relationships xmlns="http://schemas.openxmlformats.org/package/2006/relationships">
  <Relationship Id="rId1" Type="http://schemas.openxmlformats.org/officeDocument/2006/relationships/slideLayout" Target="../slideLayouts/slideLayout7.xml"/>
  <Relationship Id="rId2" Type="http://schemas.openxmlformats.org/officeDocument/2006/relationships/image" Target="../media/pixabay_Support_Pixabay_1263099__strawberry_roll_strawberry_fullscreen5.jpg"/>
</Relationships>

</file>

<file path=ppt/slides/_rels/slide6.xml.rels><?xml version="1.0" encoding="UTF-8" standalone="yes"?>
<Relationships xmlns="http://schemas.openxmlformats.org/package/2006/relationships">
  <Relationship Id="rId1" Type="http://schemas.openxmlformats.org/officeDocument/2006/relationships/slideLayout" Target="../slideLayouts/slideLayout7.xml"/>
  <Relationship Id="rId2" Type="http://schemas.openxmlformats.org/officeDocument/2006/relationships/image" Target="../media/freeimages_Andre_Menegatti_1329727__fastfood_01_fullscreen6.jpg"/>
</Relationships>

</file>

<file path=ppt/slides/_rels/slide7.xml.rels><?xml version="1.0" encoding="UTF-8" standalone="yes"?>
<Relationships xmlns="http://schemas.openxmlformats.org/package/2006/relationships">
  <Relationship Id="rId1" Type="http://schemas.openxmlformats.org/officeDocument/2006/relationships/slideLayout" Target="../slideLayouts/slideLayout7.xml"/>
  <Relationship Id="rId2" Type="http://schemas.openxmlformats.org/officeDocument/2006/relationships/image" Target="../media/freeimages_Alexandru_Armin_Rosu_1326135__haute_cuisine_2_fullscreen7.jpg"/>
</Relationships>

</file>

<file path=ppt/slides/_rels/slide8.xml.rels><?xml version="1.0" encoding="UTF-8" standalone="yes"?>
<Relationships xmlns="http://schemas.openxmlformats.org/package/2006/relationships">
  <Relationship Id="rId1" Type="http://schemas.openxmlformats.org/officeDocument/2006/relationships/slideLayout" Target="../slideLayouts/slideLayout7.xml"/>
  <Relationship Id="rId2" Type="http://schemas.openxmlformats.org/officeDocument/2006/relationships/image" Target="../media/freeimages_Marina_Avila_1317840__zucchini_being_made_fullscreen8.jpg"/>
</Relationships>

</file>

<file path=ppt/slides/_rels/slide9.xml.rels><?xml version="1.0" encoding="UTF-8" standalone="yes"?>
<Relationships xmlns="http://schemas.openxmlformats.org/package/2006/relationships">
  <Relationship Id="rId1" Type="http://schemas.openxmlformats.org/officeDocument/2006/relationships/slideLayout" Target="../slideLayouts/slideLayout7.xml"/>
  <Relationship Id="rId2" Type="http://schemas.openxmlformats.org/officeDocument/2006/relationships/image" Target="../media/freeimages_shivani_1322129__chocolate_brownie_fullscreen9.jp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 name="" descr=""/>
          <p:cNvPicPr>
            <a:picLocks noChangeAspect="1"/>
          </p:cNvPicPr>
          <p:nvPr/>
        </p:nvPicPr>
        <p:blipFill>
          <a:blip r:embed="rId2"/>
          <a:stretch>
            <a:fillRect/>
          </a:stretch>
        </p:blipFill>
        <p:spPr>
          <a:xfrm rot="0">
            <a:off x="0" y="0"/>
            <a:ext cx="9144000" cy="6858000"/>
          </a:xfrm>
          <a:prstGeom prst="rect">
            <a:avLst/>
          </a:prstGeom>
        </p:spPr>
      </p:pic>
      <p:sp>
        <p:nvSpPr>
          <p:cNvPr id="2" name=""/>
          <p:cNvSpPr txBox="1"/>
          <p:nvPr/>
        </p:nvSpPr>
        <p:spPr>
          <a:xfrm rot="0">
            <a:off x="190500" y="3810000"/>
            <a:ext cx="8763000" cy="2857500"/>
          </a:xfrm>
          <a:prstGeom prst="rect"/>
          <a:effectLst>
            <a:outerShdw blurRad="19050" dist="19050" dir="2700000" algn="br" rotWithShape="0">
              <a:srgbClr val="000000">
                <a:alpha val="75000"/>
              </a:srgbClr>
            </a:outerShdw>
          </a:effectLst>
        </p:spPr>
        <p:txBody>
          <a:bodyPr anchor="b" rtlCol="0" bIns="45720" lIns="91440" rIns="91440" tIns="45720">
            <a:spAutoFit/>
          </a:bodyPr>
          <a:lstStyle/>
          <a:p>
            <a:pPr algn="r" fontAlgn="b" marL="0" marR="0" indent="0" lvl="0"/>
            <a:r>
              <a:rPr b="1" i="0" strike="noStrike" sz="6000" u="none">
                <a:solidFill>
                  <a:srgbClr val="FFFFFF"/>
                </a:solidFill>
                <a:latin typeface="Calibri"/>
              </a:rPr>
              <a:t><![CDATA[Genuss ohne Völlerei]]></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 name="" descr=""/>
          <p:cNvPicPr>
            <a:picLocks noChangeAspect="1"/>
          </p:cNvPicPr>
          <p:nvPr/>
        </p:nvPicPr>
        <p:blipFill>
          <a:blip r:embed="rId2"/>
          <a:stretch>
            <a:fillRect/>
          </a:stretch>
        </p:blipFill>
        <p:spPr>
          <a:xfrm rot="0">
            <a:off x="0" y="0"/>
            <a:ext cx="9144000" cy="6858000"/>
          </a:xfrm>
          <a:prstGeom prst="rect">
            <a:avLst/>
          </a:prstGeom>
        </p:spPr>
      </p:pic>
      <p:sp>
        <p:nvSpPr>
          <p:cNvPr id="2" name=""/>
          <p:cNvSpPr txBox="1"/>
          <p:nvPr/>
        </p:nvSpPr>
        <p:spPr>
          <a:xfrm rot="0">
            <a:off x="190500" y="3810000"/>
            <a:ext cx="8763000" cy="2857500"/>
          </a:xfrm>
          <a:prstGeom prst="rect"/>
          <a:effectLst>
            <a:outerShdw blurRad="19050" dist="19050" dir="2700000" algn="br" rotWithShape="0">
              <a:srgbClr val="000000">
                <a:alpha val="75000"/>
              </a:srgbClr>
            </a:outerShdw>
          </a:effectLst>
        </p:spPr>
        <p:txBody>
          <a:bodyPr anchor="b" rtlCol="0" bIns="45720" lIns="91440" rIns="91440" tIns="45720">
            <a:spAutoFit/>
          </a:bodyPr>
          <a:lstStyle/>
          <a:p>
            <a:pPr algn="r" fontAlgn="b" marL="0" marR="0" indent="0" lvl="0"/>
            <a:r>
              <a:rPr b="1" i="0" strike="noStrike" sz="6000" u="none">
                <a:solidFill>
                  <a:srgbClr val="FFFFFF"/>
                </a:solidFill>
                <a:latin typeface="Calibri"/>
              </a:rPr>
              <a:t><![CDATA[Genuss ohne Völlerei]]></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 name="" descr=""/>
          <p:cNvPicPr>
            <a:picLocks noChangeAspect="1"/>
          </p:cNvPicPr>
          <p:nvPr/>
        </p:nvPicPr>
        <p:blipFill>
          <a:blip r:embed="rId2"/>
          <a:stretch>
            <a:fillRect/>
          </a:stretch>
        </p:blipFill>
        <p:spPr>
          <a:xfrm rot="0">
            <a:off x="0" y="0"/>
            <a:ext cx="9144000" cy="6858000"/>
          </a:xfrm>
          <a:prstGeom prst="rect">
            <a:avLst/>
          </a:prstGeom>
        </p:spPr>
      </p:pic>
      <p:sp>
        <p:nvSpPr>
          <p:cNvPr id="2" name=""/>
          <p:cNvSpPr txBox="1"/>
          <p:nvPr/>
        </p:nvSpPr>
        <p:spPr>
          <a:xfrm rot="0">
            <a:off x="190500" y="3810000"/>
            <a:ext cx="8763000" cy="2857500"/>
          </a:xfrm>
          <a:prstGeom prst="rect"/>
          <a:effectLst>
            <a:outerShdw blurRad="19050" dist="19050" dir="2700000" algn="br" rotWithShape="0">
              <a:srgbClr val="000000">
                <a:alpha val="75000"/>
              </a:srgbClr>
            </a:outerShdw>
          </a:effectLst>
        </p:spPr>
        <p:txBody>
          <a:bodyPr anchor="b" rtlCol="0" bIns="45720" lIns="91440" rIns="91440" tIns="45720">
            <a:spAutoFit/>
          </a:bodyPr>
          <a:lstStyle/>
          <a:p>
            <a:pPr algn="r" fontAlgn="b" marL="0" marR="0" indent="0" lvl="0"/>
            <a:r>
              <a:rPr b="1" i="0" strike="noStrike" sz="6000" u="none">
                <a:solidFill>
                  <a:srgbClr val="FFFFFF"/>
                </a:solidFill>
                <a:latin typeface="Calibri"/>
              </a:rPr>
              <a:t><![CDATA[Genuss ohne Völlerei]]></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 name="" descr=""/>
          <p:cNvPicPr>
            <a:picLocks noChangeAspect="1"/>
          </p:cNvPicPr>
          <p:nvPr/>
        </p:nvPicPr>
        <p:blipFill>
          <a:blip r:embed="rId2"/>
          <a:stretch>
            <a:fillRect/>
          </a:stretch>
        </p:blipFill>
        <p:spPr>
          <a:xfrm rot="0">
            <a:off x="0" y="0"/>
            <a:ext cx="9144000" cy="6858000"/>
          </a:xfrm>
          <a:prstGeom prst="rect">
            <a:avLst/>
          </a:prstGeom>
        </p:spPr>
      </p:pic>
      <p:sp>
        <p:nvSpPr>
          <p:cNvPr id="2" name=""/>
          <p:cNvSpPr txBox="1"/>
          <p:nvPr/>
        </p:nvSpPr>
        <p:spPr>
          <a:xfrm rot="0">
            <a:off x="190500" y="3810000"/>
            <a:ext cx="8763000" cy="2857500"/>
          </a:xfrm>
          <a:prstGeom prst="rect"/>
          <a:effectLst>
            <a:outerShdw blurRad="19050" dist="19050" dir="2700000" algn="br" rotWithShape="0">
              <a:srgbClr val="000000">
                <a:alpha val="75000"/>
              </a:srgbClr>
            </a:outerShdw>
          </a:effectLst>
        </p:spPr>
        <p:txBody>
          <a:bodyPr anchor="b" rtlCol="0" bIns="45720" lIns="91440" rIns="91440" tIns="45720">
            <a:spAutoFit/>
          </a:bodyPr>
          <a:lstStyle/>
          <a:p>
            <a:pPr algn="r" fontAlgn="b" marL="0" marR="0" indent="0" lvl="0"/>
            <a:r>
              <a:rPr b="1" i="0" strike="noStrike" sz="6000" u="none">
                <a:solidFill>
                  <a:srgbClr val="FFFFFF"/>
                </a:solidFill>
                <a:latin typeface="Calibri"/>
              </a:rPr>
              <a:t><![CDATA[Genuss ohne Völlerei]]></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 name="" descr=""/>
          <p:cNvPicPr>
            <a:picLocks noChangeAspect="1"/>
          </p:cNvPicPr>
          <p:nvPr/>
        </p:nvPicPr>
        <p:blipFill>
          <a:blip r:embed="rId2"/>
          <a:stretch>
            <a:fillRect/>
          </a:stretch>
        </p:blipFill>
        <p:spPr>
          <a:xfrm rot="0">
            <a:off x="0" y="0"/>
            <a:ext cx="9144000" cy="6858000"/>
          </a:xfrm>
          <a:prstGeom prst="rect">
            <a:avLst/>
          </a:prstGeom>
        </p:spPr>
      </p:pic>
      <p:sp>
        <p:nvSpPr>
          <p:cNvPr id="2" name=""/>
          <p:cNvSpPr txBox="1"/>
          <p:nvPr/>
        </p:nvSpPr>
        <p:spPr>
          <a:xfrm rot="0">
            <a:off x="190500" y="3810000"/>
            <a:ext cx="8763000" cy="2857500"/>
          </a:xfrm>
          <a:prstGeom prst="rect"/>
          <a:effectLst>
            <a:outerShdw blurRad="19050" dist="19050" dir="2700000" algn="br" rotWithShape="0">
              <a:srgbClr val="000000">
                <a:alpha val="75000"/>
              </a:srgbClr>
            </a:outerShdw>
          </a:effectLst>
        </p:spPr>
        <p:txBody>
          <a:bodyPr anchor="b" rtlCol="0" bIns="45720" lIns="91440" rIns="91440" tIns="45720">
            <a:spAutoFit/>
          </a:bodyPr>
          <a:lstStyle/>
          <a:p>
            <a:pPr algn="r" fontAlgn="b" marL="0" marR="0" indent="0" lvl="0"/>
            <a:r>
              <a:rPr b="1" i="0" strike="noStrike" sz="6000" u="none">
                <a:solidFill>
                  <a:srgbClr val="FFFFFF"/>
                </a:solidFill>
                <a:latin typeface="Calibri"/>
              </a:rPr>
              <a:t><![CDATA[Genuss ohne Völlerei]]></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 name="" descr=""/>
          <p:cNvPicPr>
            <a:picLocks noChangeAspect="1"/>
          </p:cNvPicPr>
          <p:nvPr/>
        </p:nvPicPr>
        <p:blipFill>
          <a:blip r:embed="rId2"/>
          <a:stretch>
            <a:fillRect/>
          </a:stretch>
        </p:blipFill>
        <p:spPr>
          <a:xfrm rot="0">
            <a:off x="0" y="0"/>
            <a:ext cx="9144000" cy="6858000"/>
          </a:xfrm>
          <a:prstGeom prst="rect">
            <a:avLst/>
          </a:prstGeom>
        </p:spPr>
      </p:pic>
      <p:sp>
        <p:nvSpPr>
          <p:cNvPr id="2" name=""/>
          <p:cNvSpPr txBox="1"/>
          <p:nvPr/>
        </p:nvSpPr>
        <p:spPr>
          <a:xfrm rot="0">
            <a:off x="190500" y="3810000"/>
            <a:ext cx="8763000" cy="2857500"/>
          </a:xfrm>
          <a:prstGeom prst="rect"/>
          <a:effectLst>
            <a:outerShdw blurRad="19050" dist="19050" dir="2700000" algn="br" rotWithShape="0">
              <a:srgbClr val="000000">
                <a:alpha val="75000"/>
              </a:srgbClr>
            </a:outerShdw>
          </a:effectLst>
        </p:spPr>
        <p:txBody>
          <a:bodyPr anchor="b" rtlCol="0" bIns="45720" lIns="91440" rIns="91440" tIns="45720">
            <a:spAutoFit/>
          </a:bodyPr>
          <a:lstStyle/>
          <a:p>
            <a:pPr algn="r" fontAlgn="b" marL="0" marR="0" indent="0" lvl="0"/>
            <a:r>
              <a:rPr b="1" i="0" strike="noStrike" sz="6000" u="none">
                <a:solidFill>
                  <a:srgbClr val="FFFFFF"/>
                </a:solidFill>
                <a:latin typeface="Calibri"/>
              </a:rPr>
              <a:t><![CDATA[Genuss ohne Völlerei]]></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 name="" descr=""/>
          <p:cNvPicPr>
            <a:picLocks noChangeAspect="1"/>
          </p:cNvPicPr>
          <p:nvPr/>
        </p:nvPicPr>
        <p:blipFill>
          <a:blip r:embed="rId2"/>
          <a:stretch>
            <a:fillRect/>
          </a:stretch>
        </p:blipFill>
        <p:spPr>
          <a:xfrm rot="0">
            <a:off x="0" y="0"/>
            <a:ext cx="9144000" cy="6858000"/>
          </a:xfrm>
          <a:prstGeom prst="rect">
            <a:avLst/>
          </a:prstGeom>
        </p:spPr>
      </p:pic>
      <p:sp>
        <p:nvSpPr>
          <p:cNvPr id="2" name=""/>
          <p:cNvSpPr txBox="1"/>
          <p:nvPr/>
        </p:nvSpPr>
        <p:spPr>
          <a:xfrm rot="0">
            <a:off x="190500" y="3810000"/>
            <a:ext cx="8763000" cy="2857500"/>
          </a:xfrm>
          <a:prstGeom prst="rect"/>
          <a:effectLst>
            <a:outerShdw blurRad="19050" dist="19050" dir="2700000" algn="br" rotWithShape="0">
              <a:srgbClr val="000000">
                <a:alpha val="75000"/>
              </a:srgbClr>
            </a:outerShdw>
          </a:effectLst>
        </p:spPr>
        <p:txBody>
          <a:bodyPr anchor="b" rtlCol="0" bIns="45720" lIns="91440" rIns="91440" tIns="45720">
            <a:spAutoFit/>
          </a:bodyPr>
          <a:lstStyle/>
          <a:p>
            <a:pPr algn="r" fontAlgn="b" marL="0" marR="0" indent="0" lvl="0"/>
            <a:r>
              <a:rPr b="1" i="0" strike="noStrike" sz="6000" u="none">
                <a:solidFill>
                  <a:srgbClr val="FFFFFF"/>
                </a:solidFill>
                <a:latin typeface="Calibri"/>
              </a:rPr>
              <a:t><![CDATA[Genuss ohne Völlerei]]></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 name="" descr=""/>
          <p:cNvPicPr>
            <a:picLocks noChangeAspect="1"/>
          </p:cNvPicPr>
          <p:nvPr/>
        </p:nvPicPr>
        <p:blipFill>
          <a:blip r:embed="rId2"/>
          <a:stretch>
            <a:fillRect/>
          </a:stretch>
        </p:blipFill>
        <p:spPr>
          <a:xfrm rot="0">
            <a:off x="0" y="0"/>
            <a:ext cx="9144000" cy="6858000"/>
          </a:xfrm>
          <a:prstGeom prst="rect">
            <a:avLst/>
          </a:prstGeom>
        </p:spPr>
      </p:pic>
      <p:sp>
        <p:nvSpPr>
          <p:cNvPr id="2" name=""/>
          <p:cNvSpPr txBox="1"/>
          <p:nvPr/>
        </p:nvSpPr>
        <p:spPr>
          <a:xfrm rot="0">
            <a:off x="190500" y="3810000"/>
            <a:ext cx="8763000" cy="2857500"/>
          </a:xfrm>
          <a:prstGeom prst="rect"/>
          <a:effectLst>
            <a:outerShdw blurRad="19050" dist="19050" dir="2700000" algn="br" rotWithShape="0">
              <a:srgbClr val="000000">
                <a:alpha val="75000"/>
              </a:srgbClr>
            </a:outerShdw>
          </a:effectLst>
        </p:spPr>
        <p:txBody>
          <a:bodyPr anchor="b" rtlCol="0" bIns="45720" lIns="91440" rIns="91440" tIns="45720">
            <a:spAutoFit/>
          </a:bodyPr>
          <a:lstStyle/>
          <a:p>
            <a:pPr algn="r" fontAlgn="b" marL="0" marR="0" indent="0" lvl="0"/>
            <a:r>
              <a:rPr b="1" i="0" strike="noStrike" sz="6000" u="none">
                <a:solidFill>
                  <a:srgbClr val="FFFFFF"/>
                </a:solidFill>
                <a:latin typeface="Calibri"/>
              </a:rPr>
              <a:t><![CDATA[Genuss ohne Völlerei]]></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 name="" descr=""/>
          <p:cNvPicPr>
            <a:picLocks noChangeAspect="1"/>
          </p:cNvPicPr>
          <p:nvPr/>
        </p:nvPicPr>
        <p:blipFill>
          <a:blip r:embed="rId2"/>
          <a:stretch>
            <a:fillRect/>
          </a:stretch>
        </p:blipFill>
        <p:spPr>
          <a:xfrm rot="0">
            <a:off x="0" y="0"/>
            <a:ext cx="9144000" cy="6858000"/>
          </a:xfrm>
          <a:prstGeom prst="rect">
            <a:avLst/>
          </a:prstGeom>
        </p:spPr>
      </p:pic>
      <p:sp>
        <p:nvSpPr>
          <p:cNvPr id="2" name=""/>
          <p:cNvSpPr txBox="1"/>
          <p:nvPr/>
        </p:nvSpPr>
        <p:spPr>
          <a:xfrm rot="0">
            <a:off x="190500" y="3810000"/>
            <a:ext cx="8763000" cy="2857500"/>
          </a:xfrm>
          <a:prstGeom prst="rect"/>
          <a:effectLst>
            <a:outerShdw blurRad="19050" dist="19050" dir="2700000" algn="br" rotWithShape="0">
              <a:srgbClr val="000000">
                <a:alpha val="75000"/>
              </a:srgbClr>
            </a:outerShdw>
          </a:effectLst>
        </p:spPr>
        <p:txBody>
          <a:bodyPr anchor="b" rtlCol="0" bIns="45720" lIns="91440" rIns="91440" tIns="45720">
            <a:spAutoFit/>
          </a:bodyPr>
          <a:lstStyle/>
          <a:p>
            <a:pPr algn="r" fontAlgn="b" marL="0" marR="0" indent="0" lvl="0"/>
            <a:r>
              <a:rPr b="1" i="0" strike="noStrike" sz="6000" u="none">
                <a:solidFill>
                  <a:srgbClr val="FFFFFF"/>
                </a:solidFill>
                <a:latin typeface="Calibri"/>
              </a:rPr>
              <a:t><![CDATA[Genuss ohne Völlerei]]></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 name="" descr=""/>
          <p:cNvPicPr>
            <a:picLocks noChangeAspect="1"/>
          </p:cNvPicPr>
          <p:nvPr/>
        </p:nvPicPr>
        <p:blipFill>
          <a:blip r:embed="rId2"/>
          <a:stretch>
            <a:fillRect/>
          </a:stretch>
        </p:blipFill>
        <p:spPr>
          <a:xfrm rot="0">
            <a:off x="0" y="0"/>
            <a:ext cx="9144000" cy="6858000"/>
          </a:xfrm>
          <a:prstGeom prst="rect">
            <a:avLst/>
          </a:prstGeom>
        </p:spPr>
      </p:pic>
      <p:sp>
        <p:nvSpPr>
          <p:cNvPr id="2" name=""/>
          <p:cNvSpPr txBox="1"/>
          <p:nvPr/>
        </p:nvSpPr>
        <p:spPr>
          <a:xfrm rot="0">
            <a:off x="190500" y="3810000"/>
            <a:ext cx="8763000" cy="2857500"/>
          </a:xfrm>
          <a:prstGeom prst="rect"/>
          <a:effectLst>
            <a:outerShdw blurRad="19050" dist="19050" dir="2700000" algn="br" rotWithShape="0">
              <a:srgbClr val="000000">
                <a:alpha val="75000"/>
              </a:srgbClr>
            </a:outerShdw>
          </a:effectLst>
        </p:spPr>
        <p:txBody>
          <a:bodyPr anchor="b" rtlCol="0" bIns="45720" lIns="91440" rIns="91440" tIns="45720">
            <a:spAutoFit/>
          </a:bodyPr>
          <a:lstStyle/>
          <a:p>
            <a:pPr algn="r" fontAlgn="b" marL="0" marR="0" indent="0" lvl="0"/>
            <a:r>
              <a:rPr b="1" i="0" strike="noStrike" sz="6000" u="none">
                <a:solidFill>
                  <a:srgbClr val="FFFFFF"/>
                </a:solidFill>
                <a:latin typeface="Calibri"/>
              </a:rPr>
              <a:t><![CDATA[Genuss ohne Völlerei]]></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 name="" descr=""/>
          <p:cNvPicPr>
            <a:picLocks noChangeAspect="1"/>
          </p:cNvPicPr>
          <p:nvPr/>
        </p:nvPicPr>
        <p:blipFill>
          <a:blip r:embed="rId2"/>
          <a:stretch>
            <a:fillRect/>
          </a:stretch>
        </p:blipFill>
        <p:spPr>
          <a:xfrm rot="0">
            <a:off x="0" y="0"/>
            <a:ext cx="9144000" cy="6858000"/>
          </a:xfrm>
          <a:prstGeom prst="rect">
            <a:avLst/>
          </a:prstGeom>
        </p:spPr>
      </p:pic>
      <p:sp>
        <p:nvSpPr>
          <p:cNvPr id="2" name=""/>
          <p:cNvSpPr txBox="1"/>
          <p:nvPr/>
        </p:nvSpPr>
        <p:spPr>
          <a:xfrm rot="0">
            <a:off x="190500" y="3810000"/>
            <a:ext cx="8763000" cy="2857500"/>
          </a:xfrm>
          <a:prstGeom prst="rect"/>
          <a:effectLst>
            <a:outerShdw blurRad="19050" dist="19050" dir="2700000" algn="br" rotWithShape="0">
              <a:srgbClr val="000000">
                <a:alpha val="75000"/>
              </a:srgbClr>
            </a:outerShdw>
          </a:effectLst>
        </p:spPr>
        <p:txBody>
          <a:bodyPr anchor="b" rtlCol="0" bIns="45720" lIns="91440" rIns="91440" tIns="45720">
            <a:spAutoFit/>
          </a:bodyPr>
          <a:lstStyle/>
          <a:p>
            <a:pPr algn="r" fontAlgn="b" marL="0" marR="0" indent="0" lvl="0"/>
            <a:r>
              <a:rPr b="1" i="0" strike="noStrike" sz="6000" u="none">
                <a:solidFill>
                  <a:srgbClr val="FFFFFF"/>
                </a:solidFill>
                <a:latin typeface="Calibri"/>
              </a:rPr>
              <a:t><![CDATA[Genuss ohne Völlerei]]></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 name="" descr=""/>
          <p:cNvPicPr>
            <a:picLocks noChangeAspect="1"/>
          </p:cNvPicPr>
          <p:nvPr/>
        </p:nvPicPr>
        <p:blipFill>
          <a:blip r:embed="rId2"/>
          <a:stretch>
            <a:fillRect/>
          </a:stretch>
        </p:blipFill>
        <p:spPr>
          <a:xfrm rot="0">
            <a:off x="0" y="0"/>
            <a:ext cx="9144000" cy="6858000"/>
          </a:xfrm>
          <a:prstGeom prst="rect">
            <a:avLst/>
          </a:prstGeom>
        </p:spPr>
      </p:pic>
      <p:sp>
        <p:nvSpPr>
          <p:cNvPr id="2" name=""/>
          <p:cNvSpPr txBox="1"/>
          <p:nvPr/>
        </p:nvSpPr>
        <p:spPr>
          <a:xfrm rot="0">
            <a:off x="190500" y="3810000"/>
            <a:ext cx="8763000" cy="2857500"/>
          </a:xfrm>
          <a:prstGeom prst="rect"/>
          <a:effectLst>
            <a:outerShdw blurRad="19050" dist="19050" dir="2700000" algn="br" rotWithShape="0">
              <a:srgbClr val="000000">
                <a:alpha val="75000"/>
              </a:srgbClr>
            </a:outerShdw>
          </a:effectLst>
        </p:spPr>
        <p:txBody>
          <a:bodyPr anchor="b" rtlCol="0" bIns="45720" lIns="91440" rIns="91440" tIns="45720">
            <a:spAutoFit/>
          </a:bodyPr>
          <a:lstStyle/>
          <a:p>
            <a:pPr algn="r" fontAlgn="b" marL="0" marR="0" indent="0" lvl="0"/>
            <a:r>
              <a:rPr b="1" i="0" strike="noStrike" sz="6000" u="none">
                <a:solidFill>
                  <a:srgbClr val="FFFFFF"/>
                </a:solidFill>
                <a:latin typeface="Calibri"/>
              </a:rPr>
              <a:t><![CDATA[Genuss ohne Völlerei]]></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 name="" descr=""/>
          <p:cNvPicPr>
            <a:picLocks noChangeAspect="1"/>
          </p:cNvPicPr>
          <p:nvPr/>
        </p:nvPicPr>
        <p:blipFill>
          <a:blip r:embed="rId2"/>
          <a:stretch>
            <a:fillRect/>
          </a:stretch>
        </p:blipFill>
        <p:spPr>
          <a:xfrm rot="0">
            <a:off x="0" y="0"/>
            <a:ext cx="9144000" cy="6858000"/>
          </a:xfrm>
          <a:prstGeom prst="rect">
            <a:avLst/>
          </a:prstGeom>
        </p:spPr>
      </p:pic>
      <p:sp>
        <p:nvSpPr>
          <p:cNvPr id="2" name=""/>
          <p:cNvSpPr txBox="1"/>
          <p:nvPr/>
        </p:nvSpPr>
        <p:spPr>
          <a:xfrm rot="0">
            <a:off x="190500" y="3810000"/>
            <a:ext cx="8763000" cy="2857500"/>
          </a:xfrm>
          <a:prstGeom prst="rect"/>
          <a:effectLst>
            <a:outerShdw blurRad="19050" dist="19050" dir="2700000" algn="br" rotWithShape="0">
              <a:srgbClr val="000000">
                <a:alpha val="75000"/>
              </a:srgbClr>
            </a:outerShdw>
          </a:effectLst>
        </p:spPr>
        <p:txBody>
          <a:bodyPr anchor="b" rtlCol="0" bIns="45720" lIns="91440" rIns="91440" tIns="45720">
            <a:spAutoFit/>
          </a:bodyPr>
          <a:lstStyle/>
          <a:p>
            <a:pPr algn="r" fontAlgn="b" marL="0" marR="0" indent="0" lvl="0"/>
            <a:r>
              <a:rPr b="1" i="0" strike="noStrike" sz="6000" u="none">
                <a:solidFill>
                  <a:srgbClr val="FFFFFF"/>
                </a:solidFill>
                <a:latin typeface="Calibri"/>
              </a:rPr>
              <a:t><![CDATA[Genuss ohne Völlerei]]></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 name="" descr=""/>
          <p:cNvPicPr>
            <a:picLocks noChangeAspect="1"/>
          </p:cNvPicPr>
          <p:nvPr/>
        </p:nvPicPr>
        <p:blipFill>
          <a:blip r:embed="rId2"/>
          <a:stretch>
            <a:fillRect/>
          </a:stretch>
        </p:blipFill>
        <p:spPr>
          <a:xfrm rot="0">
            <a:off x="0" y="0"/>
            <a:ext cx="9144000" cy="6858000"/>
          </a:xfrm>
          <a:prstGeom prst="rect">
            <a:avLst/>
          </a:prstGeom>
        </p:spPr>
      </p:pic>
      <p:sp>
        <p:nvSpPr>
          <p:cNvPr id="2" name=""/>
          <p:cNvSpPr txBox="1"/>
          <p:nvPr/>
        </p:nvSpPr>
        <p:spPr>
          <a:xfrm rot="0">
            <a:off x="190500" y="3810000"/>
            <a:ext cx="8763000" cy="2857500"/>
          </a:xfrm>
          <a:prstGeom prst="rect"/>
          <a:effectLst>
            <a:outerShdw blurRad="19050" dist="19050" dir="2700000" algn="br" rotWithShape="0">
              <a:srgbClr val="000000">
                <a:alpha val="75000"/>
              </a:srgbClr>
            </a:outerShdw>
          </a:effectLst>
        </p:spPr>
        <p:txBody>
          <a:bodyPr anchor="b" rtlCol="0" bIns="45720" lIns="91440" rIns="91440" tIns="45720">
            <a:spAutoFit/>
          </a:bodyPr>
          <a:lstStyle/>
          <a:p>
            <a:pPr algn="r" fontAlgn="b" marL="0" marR="0" indent="0" lvl="0"/>
            <a:r>
              <a:rPr b="1" i="0" strike="noStrike" sz="6000" u="none">
                <a:solidFill>
                  <a:srgbClr val="FFFFFF"/>
                </a:solidFill>
                <a:latin typeface="Calibri"/>
              </a:rPr>
              <a:t><![CDATA[Genuss ohne Völlerei]]></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 name="" descr=""/>
          <p:cNvPicPr>
            <a:picLocks noChangeAspect="1"/>
          </p:cNvPicPr>
          <p:nvPr/>
        </p:nvPicPr>
        <p:blipFill>
          <a:blip r:embed="rId2"/>
          <a:stretch>
            <a:fillRect/>
          </a:stretch>
        </p:blipFill>
        <p:spPr>
          <a:xfrm rot="0">
            <a:off x="0" y="0"/>
            <a:ext cx="9144000" cy="6858000"/>
          </a:xfrm>
          <a:prstGeom prst="rect">
            <a:avLst/>
          </a:prstGeom>
        </p:spPr>
      </p:pic>
      <p:sp>
        <p:nvSpPr>
          <p:cNvPr id="2" name=""/>
          <p:cNvSpPr txBox="1"/>
          <p:nvPr/>
        </p:nvSpPr>
        <p:spPr>
          <a:xfrm rot="0">
            <a:off x="190500" y="3810000"/>
            <a:ext cx="8763000" cy="2857500"/>
          </a:xfrm>
          <a:prstGeom prst="rect"/>
          <a:effectLst>
            <a:outerShdw blurRad="19050" dist="19050" dir="2700000" algn="br" rotWithShape="0">
              <a:srgbClr val="000000">
                <a:alpha val="75000"/>
              </a:srgbClr>
            </a:outerShdw>
          </a:effectLst>
        </p:spPr>
        <p:txBody>
          <a:bodyPr anchor="b" rtlCol="0" bIns="45720" lIns="91440" rIns="91440" tIns="45720">
            <a:spAutoFit/>
          </a:bodyPr>
          <a:lstStyle/>
          <a:p>
            <a:pPr algn="r" fontAlgn="b" marL="0" marR="0" indent="0" lvl="0"/>
            <a:r>
              <a:rPr b="1" i="0" strike="noStrike" sz="6000" u="none">
                <a:solidFill>
                  <a:srgbClr val="FFFFFF"/>
                </a:solidFill>
                <a:latin typeface="Calibri"/>
              </a:rPr>
              <a:t><![CDATA[Genuss ohne Völlerei]]></a:t>
            </a:r>
          </a:p>
        </p:txBody>
      </p:sp>
    </p:spTree>
  </p:cSld>
  <p:clrMapOvr>
    <a:masterClrMapping/>
  </p:clrMapOvr>
</p:sld>
</file>

<file path=ppt/theme/_rels/theme1.xml.rels><?xml version="1.0" encoding="UTF-8" standalone="yes"?>
<Relationships xmlns="http://schemas.openxmlformats.org/package/2006/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Application>Microsoft Office PowerPoint</Application>
  <Slides>15</Slides>
  <ScaleCrop>false</ScaleCrop>
  <HeadingPairs>
    <vt:vector size="4" baseType="variant">
      <vt:variant>
        <vt:lpstr>Theme</vt:lpstr>
      </vt:variant>
      <vt:variant>
        <vt:i4>1</vt:i4>
      </vt:variant>
      <vt:variant>
        <vt:lpstr>Slide Titles</vt:lpstr>
      </vt:variant>
      <vt:variant>
        <vt:i4>1</vt:i4>
      </vt:variant>
    </vt:vector>
  </HeadingPairs>
  <TitlesOfParts>
    <vt:vector size="1" baseType="lpstr">
      <vt:lpstr>Office Theme</vt:lpstr>
    </vt:vector>
  </TitlesOfParts>
  <Company>Microsoft Corporation</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Christoph Fischer</dc:creator>
  <cp:lastModifiedBy>Christoph Fischer</cp:lastModifiedBy>
  <dcterms:created xsi:type="dcterms:W3CDTF">2016-04-21T10:16:46Z</dcterms:created>
  <dcterms:modified xsi:type="dcterms:W3CDTF">2016-04-21T10:16:46Z</dcterms:modified>
  <dc:title>Genuss ohne Völlerei</dc:title>
  <dc:description>Dass Sünde mehr ist, als sich eine Extraportion Sahne zu gönnen, ist mir schon klar. Aber hinter der maßlosen Selbstbedienung steckt tatsächlich etwas Sündiges. Wie könnte es aussehen, wenn ich in Zukunft nicht haltlos zuschlage, sondern die Energie, die mich dazu antreibt, lieber für Gott einsetze?</dc:description>
  <dc:subject/>
  <cp:keywords/>
  <cp:category>Predigten</cp:category>
</cp:coreProperties>
</file>

<file path=docProps/custom.xml><?xml version="1.0" encoding="utf-8"?>
<Properties xmlns="http://schemas.openxmlformats.org/officeDocument/2006/custom-properties" xmlns:vt="http://schemas.openxmlformats.org/officeDocument/2006/docPropsVTypes"/>
</file>